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70" r:id="rId13"/>
    <p:sldId id="271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C549-A0EB-2B57-9557-1B26A2462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AE3F4-A64B-7B79-4606-1ED124D3A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87EA-8354-7AFB-5AF2-896A671A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D9B0E-3423-CF7F-C3B6-F49ADD7A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4D46-9370-EDAC-7554-A5613F79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2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780D-A8B1-F4BB-A653-D52AC1CD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870FB-0A5B-5A71-BAC1-CFF2C7254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188A-6BA0-B071-4CDF-ACE225EF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1848C-D305-AE29-44A6-0A4CA219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68EE0-1569-BF9C-88D5-3DB8C59A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3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3C1DD-03EF-FE60-2B01-1AD7337EF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3627D-C546-D766-F082-6A4CC48BE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7C0E8-13D3-E937-FF99-6647FAB5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F8332-446E-5E41-A7A0-195C788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D66B4-1246-F97A-DB07-67EE6BC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F9-0661-4574-5F20-F646D204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789A-59A1-EE49-5E35-82B0FB27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DE0-C368-9185-0E7C-3C850541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DA27-56BA-C6A5-72BE-DF200A9A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1C884-0460-DF40-FF98-0BD49A5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3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1FBA-C8C3-6039-C0DD-C46A896C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99C08-C327-1F34-7F5F-5E0F0AF44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7FC5-6902-9FAC-357B-431C067D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B976-F978-04F3-9E92-715391F5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1C011-1685-AA00-1B88-0A5430FC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698F-8137-33DF-ED17-4E153449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5C1E-752F-162F-5DB8-3ED66E025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4B9A-6D81-7ED6-5EA7-A76FB093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41611-789E-AAE6-0E1D-77EBEF21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A325-7670-D50F-8A82-B98A6AC1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77A1D-CE2E-1EF9-2AE9-9CB64F49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D64D-5739-2A5E-39ED-12505276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0F0C3-7D3A-5502-2C0F-A3160D2E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C761A-EA3B-B9F3-DBC8-42B7447AE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E94F6-2C26-420A-6AD8-ED020F4DD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D6CC9-4685-E9F8-A9A8-1AB5B5380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6A877-9774-0EAB-639F-DD7A7572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15BA0-8341-53BC-3537-9F0346B5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10575-118C-0C0A-7512-51B9640F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98FF-E80E-E185-8F4F-904AEF4E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023E3-505A-9B19-D708-F44E42F6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84AA0-5E50-6B20-2E20-91CF3599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CFA03-B6F3-A12C-D960-3E29DDF9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6F351-C06B-008A-6DBB-C36F694D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041CA-4DEB-CED0-3BCD-BB53AA7D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113F2-9BEB-DF36-E4B3-D58FF878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1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0BD1-CA46-A8AF-F825-B4367F14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E3C7-5804-BC89-36DF-0249F740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13AE0-B56E-396F-884A-6C5A75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140E5-85F5-42D3-C393-CC8E0B1A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192E5-352A-24CD-B5D0-4FD1958A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2EBB4-7698-E60D-C174-DAE0A311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2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EA9-92FE-2431-C744-3137C845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F6BD-903C-8B19-A131-881227ABE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9C8A4-A30A-4A99-7E2E-A6BA3CA8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1FBF6-6DDD-C430-C9C8-615AB6F6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A2233-4D67-3A07-6D9E-AB5CC719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11595-5A07-478E-E575-3DABE56F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2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6E581-935C-5A88-0A41-3005E95C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E8C2A-49FB-E86D-A76B-DAFD5C56C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E3499-6058-A63F-F4D4-6A616E4DB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44006-03C0-4F3E-9CFC-4D95D46BD4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D460B-70B5-EAC1-8ADD-8C514C190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5E8C9-B68D-B56D-80B6-B08B62462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6CF6D-3722-4045-AF66-0312873F2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5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6CF3-B4B8-72A8-DE2A-66A6806F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Factor (A2C)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441264-BC19-0125-8B7B-5B540AE3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02" y="2171698"/>
            <a:ext cx="5936253" cy="3597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7D641-F4E9-F3F8-4F46-9CC4C1AB7076}"/>
              </a:ext>
            </a:extLst>
          </p:cNvPr>
          <p:cNvSpPr txBox="1"/>
          <p:nvPr/>
        </p:nvSpPr>
        <p:spPr>
          <a:xfrm>
            <a:off x="7315200" y="2405743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Pink 0.001;Light Blue 0.5; Red 0.99</a:t>
            </a:r>
          </a:p>
        </p:txBody>
      </p:sp>
    </p:spTree>
    <p:extLst>
      <p:ext uri="{BB962C8B-B14F-4D97-AF65-F5344CB8AC3E}">
        <p14:creationId xmlns:p14="http://schemas.microsoft.com/office/powerpoint/2010/main" val="232596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(DQN)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325AF1-49A5-8B49-9779-49C36771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375" y="1997527"/>
            <a:ext cx="6044021" cy="3663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B752C-B72C-3EEE-E002-BA9BA1A8B5A9}"/>
              </a:ext>
            </a:extLst>
          </p:cNvPr>
          <p:cNvSpPr txBox="1"/>
          <p:nvPr/>
        </p:nvSpPr>
        <p:spPr>
          <a:xfrm>
            <a:off x="7818392" y="1981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Pink 10; Green 100; Grey 1000</a:t>
            </a:r>
          </a:p>
        </p:txBody>
      </p:sp>
    </p:spTree>
    <p:extLst>
      <p:ext uri="{BB962C8B-B14F-4D97-AF65-F5344CB8AC3E}">
        <p14:creationId xmlns:p14="http://schemas.microsoft.com/office/powerpoint/2010/main" val="285717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4M baseline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800FF6-C2A7-C681-882C-57080ED7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8883" y="2139042"/>
            <a:ext cx="6023882" cy="3650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8DFEF-C896-DAB8-63AA-59D1B1AB5439}"/>
              </a:ext>
            </a:extLst>
          </p:cNvPr>
          <p:cNvSpPr txBox="1"/>
          <p:nvPr/>
        </p:nvSpPr>
        <p:spPr>
          <a:xfrm>
            <a:off x="6988628" y="2139042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Grey A2C; Orange PPO; Red DQN</a:t>
            </a:r>
          </a:p>
        </p:txBody>
      </p:sp>
    </p:spTree>
    <p:extLst>
      <p:ext uri="{BB962C8B-B14F-4D97-AF65-F5344CB8AC3E}">
        <p14:creationId xmlns:p14="http://schemas.microsoft.com/office/powerpoint/2010/main" val="69087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Agent in testing (A2C)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733AD0-2052-2479-D61F-7FEA818EB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932213"/>
            <a:ext cx="6044021" cy="3663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7C2E7-524A-1750-95CC-A67B2822BA7B}"/>
              </a:ext>
            </a:extLst>
          </p:cNvPr>
          <p:cNvSpPr txBox="1"/>
          <p:nvPr/>
        </p:nvSpPr>
        <p:spPr>
          <a:xfrm>
            <a:off x="8120743" y="1932213"/>
            <a:ext cx="323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10; Grey 1; Green 100</a:t>
            </a:r>
          </a:p>
        </p:txBody>
      </p:sp>
    </p:spTree>
    <p:extLst>
      <p:ext uri="{BB962C8B-B14F-4D97-AF65-F5344CB8AC3E}">
        <p14:creationId xmlns:p14="http://schemas.microsoft.com/office/powerpoint/2010/main" val="238453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Agent in testing (PPO)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7C2E7-524A-1750-95CC-A67B2822BA7B}"/>
              </a:ext>
            </a:extLst>
          </p:cNvPr>
          <p:cNvSpPr txBox="1"/>
          <p:nvPr/>
        </p:nvSpPr>
        <p:spPr>
          <a:xfrm>
            <a:off x="7892143" y="1844344"/>
            <a:ext cx="323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 10; Red 1; Light  Blue 100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F75F0F-3C21-FFD8-4348-1629C58BE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70" y="1844344"/>
            <a:ext cx="6498771" cy="39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7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4M best parameter  in testing (DQN)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34B9C6-0E3A-269D-0529-E6AB6588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53292"/>
            <a:ext cx="6533471" cy="39596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2C930B4-EBCF-D0D0-E3EA-DF941BD1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7229" y="3204690"/>
            <a:ext cx="5425505" cy="3288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FDE08-689F-4D63-34A2-ACC01290B460}"/>
              </a:ext>
            </a:extLst>
          </p:cNvPr>
          <p:cNvSpPr txBox="1"/>
          <p:nvPr/>
        </p:nvSpPr>
        <p:spPr>
          <a:xfrm>
            <a:off x="7935686" y="2094715"/>
            <a:ext cx="323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Higher one 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258518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4M best parameter  in testing (A2C)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C69DF6-D9E4-09F8-D420-ED0760EB2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145" y="2269671"/>
            <a:ext cx="5523139" cy="334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5C519-34C9-82F2-2050-E46F06FC4419}"/>
              </a:ext>
            </a:extLst>
          </p:cNvPr>
          <p:cNvSpPr txBox="1"/>
          <p:nvPr/>
        </p:nvSpPr>
        <p:spPr>
          <a:xfrm>
            <a:off x="7935686" y="2094715"/>
            <a:ext cx="323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Higher one Best Parameter</a:t>
            </a:r>
          </a:p>
        </p:txBody>
      </p:sp>
    </p:spTree>
    <p:extLst>
      <p:ext uri="{BB962C8B-B14F-4D97-AF65-F5344CB8AC3E}">
        <p14:creationId xmlns:p14="http://schemas.microsoft.com/office/powerpoint/2010/main" val="291675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4M best parameter  in testing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2AE8BD-9BA9-1699-B60B-08B3E33BA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877786"/>
            <a:ext cx="6890657" cy="4176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7E987-E73A-073A-342F-9BE45003AF08}"/>
              </a:ext>
            </a:extLst>
          </p:cNvPr>
          <p:cNvSpPr txBox="1"/>
          <p:nvPr/>
        </p:nvSpPr>
        <p:spPr>
          <a:xfrm>
            <a:off x="7935686" y="2094715"/>
            <a:ext cx="4397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Higher one Default</a:t>
            </a:r>
          </a:p>
          <a:p>
            <a:r>
              <a:rPr lang="en-US" dirty="0"/>
              <a:t>BC_1: the one with default Learning Rate</a:t>
            </a:r>
          </a:p>
          <a:p>
            <a:r>
              <a:rPr lang="en-US" dirty="0"/>
              <a:t>BC: “Best” Parameter</a:t>
            </a:r>
          </a:p>
        </p:txBody>
      </p:sp>
    </p:spTree>
    <p:extLst>
      <p:ext uri="{BB962C8B-B14F-4D97-AF65-F5344CB8AC3E}">
        <p14:creationId xmlns:p14="http://schemas.microsoft.com/office/powerpoint/2010/main" val="379045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CBF1-2816-C770-B8AE-CFA88572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Factor (PPO)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4D02B8-5C7F-7DF2-1B67-7535D2BA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32215"/>
            <a:ext cx="5943600" cy="3602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44C6F-E1D5-F4CC-955B-53E3E0240401}"/>
              </a:ext>
            </a:extLst>
          </p:cNvPr>
          <p:cNvSpPr txBox="1"/>
          <p:nvPr/>
        </p:nvSpPr>
        <p:spPr>
          <a:xfrm>
            <a:off x="7380514" y="2090057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0.99;Grey 0.5;Orange 0.001</a:t>
            </a:r>
          </a:p>
        </p:txBody>
      </p:sp>
    </p:spTree>
    <p:extLst>
      <p:ext uri="{BB962C8B-B14F-4D97-AF65-F5344CB8AC3E}">
        <p14:creationId xmlns:p14="http://schemas.microsoft.com/office/powerpoint/2010/main" val="337571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CC6-C0B8-41A3-C9DC-6C438893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Factor (DQN)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B5F80A-22D8-59A0-5760-2482811FD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3" y="2182585"/>
            <a:ext cx="5379449" cy="326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AAB17-9EFC-CA11-5709-D009BEB427AC}"/>
              </a:ext>
            </a:extLst>
          </p:cNvPr>
          <p:cNvSpPr txBox="1"/>
          <p:nvPr/>
        </p:nvSpPr>
        <p:spPr>
          <a:xfrm>
            <a:off x="7108370" y="1997919"/>
            <a:ext cx="410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Blue 0.99; Blue 0.5; Green 0.001</a:t>
            </a:r>
          </a:p>
        </p:txBody>
      </p:sp>
    </p:spTree>
    <p:extLst>
      <p:ext uri="{BB962C8B-B14F-4D97-AF65-F5344CB8AC3E}">
        <p14:creationId xmlns:p14="http://schemas.microsoft.com/office/powerpoint/2010/main" val="61445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DE70-A1DD-F2DB-C61C-DABE2352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(A2C)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07294E-6B5E-C838-A417-6E5B8C72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917" y="1899557"/>
            <a:ext cx="6026061" cy="3652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AB66B-FCDA-325A-A864-D28DE8F46BD3}"/>
              </a:ext>
            </a:extLst>
          </p:cNvPr>
          <p:cNvSpPr txBox="1"/>
          <p:nvPr/>
        </p:nvSpPr>
        <p:spPr>
          <a:xfrm>
            <a:off x="7086601" y="2179245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Light Blue 0.001; Red 0.5; Blue 0.99</a:t>
            </a:r>
          </a:p>
        </p:txBody>
      </p:sp>
    </p:spTree>
    <p:extLst>
      <p:ext uri="{BB962C8B-B14F-4D97-AF65-F5344CB8AC3E}">
        <p14:creationId xmlns:p14="http://schemas.microsoft.com/office/powerpoint/2010/main" val="83999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EA2F-C536-E9CF-B751-9217C2FB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(PPO)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13D215-3708-7EAD-9060-6C684E27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31" y="2149928"/>
            <a:ext cx="5756639" cy="3488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F8CF8-652A-F788-B947-7388C4C7D0F2}"/>
              </a:ext>
            </a:extLst>
          </p:cNvPr>
          <p:cNvSpPr txBox="1"/>
          <p:nvPr/>
        </p:nvSpPr>
        <p:spPr>
          <a:xfrm>
            <a:off x="7456714" y="2149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0.001; Light Blue 0.5; Pink 0.001</a:t>
            </a:r>
          </a:p>
        </p:txBody>
      </p:sp>
    </p:spTree>
    <p:extLst>
      <p:ext uri="{BB962C8B-B14F-4D97-AF65-F5344CB8AC3E}">
        <p14:creationId xmlns:p14="http://schemas.microsoft.com/office/powerpoint/2010/main" val="18912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46FF-A184-F3EC-F5B7-104E5730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(DQN)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C4D7F7-2961-A2D3-8063-2E6F53AC4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709" y="2041071"/>
            <a:ext cx="5918291" cy="3586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6611A-B25B-65F4-D866-33F5613DE400}"/>
              </a:ext>
            </a:extLst>
          </p:cNvPr>
          <p:cNvSpPr txBox="1"/>
          <p:nvPr/>
        </p:nvSpPr>
        <p:spPr>
          <a:xfrm>
            <a:off x="7478486" y="2041071"/>
            <a:ext cx="3995057" cy="38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Orange 0.99; Green 0.5; Grey 0.001</a:t>
            </a:r>
          </a:p>
        </p:txBody>
      </p:sp>
    </p:spTree>
    <p:extLst>
      <p:ext uri="{BB962C8B-B14F-4D97-AF65-F5344CB8AC3E}">
        <p14:creationId xmlns:p14="http://schemas.microsoft.com/office/powerpoint/2010/main" val="264206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6326-CD35-40E2-97B3-FC27DBBA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Fraction (DQN)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F96802-12B8-D019-93E1-EE1E69DC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4" y="1959819"/>
            <a:ext cx="6564903" cy="3978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80ADF-52F8-087D-9293-8CB4E348D7AD}"/>
              </a:ext>
            </a:extLst>
          </p:cNvPr>
          <p:cNvSpPr txBox="1"/>
          <p:nvPr/>
        </p:nvSpPr>
        <p:spPr>
          <a:xfrm>
            <a:off x="7903028" y="1959819"/>
            <a:ext cx="3581401" cy="36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 0.99; Grey 0.001;Orange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BED8A-A02C-5F3A-510E-1DFE533278B7}"/>
              </a:ext>
            </a:extLst>
          </p:cNvPr>
          <p:cNvSpPr txBox="1"/>
          <p:nvPr/>
        </p:nvSpPr>
        <p:spPr>
          <a:xfrm>
            <a:off x="3189514" y="5753882"/>
            <a:ext cx="13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</a:t>
            </a:r>
            <a:r>
              <a:rPr lang="en-US" altLang="zh-CN" dirty="0"/>
              <a:t>eward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197DC9-482D-886E-9035-52DBF841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803" y="3378302"/>
            <a:ext cx="3852727" cy="2334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1F109-759A-6632-39CC-C471073DB7CE}"/>
              </a:ext>
            </a:extLst>
          </p:cNvPr>
          <p:cNvSpPr txBox="1"/>
          <p:nvPr/>
        </p:nvSpPr>
        <p:spPr>
          <a:xfrm>
            <a:off x="8279130" y="5713288"/>
            <a:ext cx="253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Exploration Fraction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E264B-C71D-1A1B-517E-8DFB77827AED}"/>
              </a:ext>
            </a:extLst>
          </p:cNvPr>
          <p:cNvSpPr txBox="1"/>
          <p:nvPr/>
        </p:nvSpPr>
        <p:spPr>
          <a:xfrm>
            <a:off x="6669677" y="7047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*PPO &amp; A2C seems use different strategy of exploration </a:t>
            </a:r>
          </a:p>
          <a:p>
            <a:r>
              <a:rPr lang="en-US" dirty="0"/>
              <a:t>And do not support current environment or game</a:t>
            </a:r>
          </a:p>
        </p:txBody>
      </p:sp>
    </p:spTree>
    <p:extLst>
      <p:ext uri="{BB962C8B-B14F-4D97-AF65-F5344CB8AC3E}">
        <p14:creationId xmlns:p14="http://schemas.microsoft.com/office/powerpoint/2010/main" val="380884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(A2C)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980AAB-D316-1BEA-3A42-FAADDEB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327" y="2073728"/>
            <a:ext cx="6367327" cy="3858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5FC9A-1A50-4FB5-BFFF-83880F820B85}"/>
              </a:ext>
            </a:extLst>
          </p:cNvPr>
          <p:cNvSpPr txBox="1"/>
          <p:nvPr/>
        </p:nvSpPr>
        <p:spPr>
          <a:xfrm>
            <a:off x="7377793" y="2743591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Light Blue 1000; Pink 100; Grey 10</a:t>
            </a:r>
          </a:p>
        </p:txBody>
      </p:sp>
    </p:spTree>
    <p:extLst>
      <p:ext uri="{BB962C8B-B14F-4D97-AF65-F5344CB8AC3E}">
        <p14:creationId xmlns:p14="http://schemas.microsoft.com/office/powerpoint/2010/main" val="308183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72B-D160-2D2C-C451-B2BBCE5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(PPO)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CA7311-7835-A1DF-D547-DC16A533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517" y="1834243"/>
            <a:ext cx="5990137" cy="363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74950-D4F3-2719-5424-0CB839712985}"/>
              </a:ext>
            </a:extLst>
          </p:cNvPr>
          <p:cNvSpPr txBox="1"/>
          <p:nvPr/>
        </p:nvSpPr>
        <p:spPr>
          <a:xfrm>
            <a:off x="7707085" y="18342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1000; Blue 100; Orange 10</a:t>
            </a:r>
          </a:p>
        </p:txBody>
      </p:sp>
    </p:spTree>
    <p:extLst>
      <p:ext uri="{BB962C8B-B14F-4D97-AF65-F5344CB8AC3E}">
        <p14:creationId xmlns:p14="http://schemas.microsoft.com/office/powerpoint/2010/main" val="331727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242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Discount Factor (A2C)</vt:lpstr>
      <vt:lpstr>Discount Factor (PPO)</vt:lpstr>
      <vt:lpstr>Discount Factor (DQN)</vt:lpstr>
      <vt:lpstr>Learning Rate (A2C)</vt:lpstr>
      <vt:lpstr>Learning Rate (PPO)</vt:lpstr>
      <vt:lpstr>Learning Rate (DQN)</vt:lpstr>
      <vt:lpstr>Exploration Fraction (DQN)</vt:lpstr>
      <vt:lpstr>Step (A2C)</vt:lpstr>
      <vt:lpstr>Step (PPO)</vt:lpstr>
      <vt:lpstr>Step (DQN)</vt:lpstr>
      <vt:lpstr>4M baseline</vt:lpstr>
      <vt:lpstr>Multi Agent in testing (A2C)</vt:lpstr>
      <vt:lpstr>Multi Agent in testing (PPO)</vt:lpstr>
      <vt:lpstr>4M best parameter  in testing (DQN)</vt:lpstr>
      <vt:lpstr>4M best parameter  in testing (A2C)</vt:lpstr>
      <vt:lpstr>4M best parameter  in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Discount Factor (A2C)</dc:title>
  <dc:creator>京都 户</dc:creator>
  <cp:lastModifiedBy>京都 户</cp:lastModifiedBy>
  <cp:revision>5</cp:revision>
  <dcterms:created xsi:type="dcterms:W3CDTF">2022-07-21T04:46:48Z</dcterms:created>
  <dcterms:modified xsi:type="dcterms:W3CDTF">2022-07-28T02:48:28Z</dcterms:modified>
</cp:coreProperties>
</file>